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85085" autoAdjust="0"/>
  </p:normalViewPr>
  <p:slideViewPr>
    <p:cSldViewPr>
      <p:cViewPr varScale="1">
        <p:scale>
          <a:sx n="31" d="100"/>
          <a:sy n="31" d="100"/>
        </p:scale>
        <p:origin x="-162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2A235-9D1E-482A-919C-93C46EDE83DA}" type="datetimeFigureOut">
              <a:rPr lang="zh-TW" altLang="en-US" smtClean="0"/>
              <a:t>2016/3/24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475E4-D80C-40EE-9A46-7E592C365D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42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找台灣櫻花鉤吻鮭的詩，底圖或魚尾擺動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74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5721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詩作介紹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547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0618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詩作創作介紹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5957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詩作相關出處與其他介紹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408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詩作元素：台中縣蘆墩詩社第二期課題揭曉、薇閣詩社緣起</a:t>
            </a:r>
            <a:endParaRPr lang="en-US" altLang="zh-TW" dirty="0" smtClean="0"/>
          </a:p>
          <a:p>
            <a:r>
              <a:rPr lang="zh-TW" altLang="en-US" dirty="0" smtClean="0"/>
              <a:t>照片：薇閣詩社主辦台灣全省詩人聯吟大會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520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606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沿革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563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創社緣起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597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施設詳介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797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查看是否有南沙群島創作的詩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6781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施設相關社員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593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作品及交流施設介紹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466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資料來源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0133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詩社活動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618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最後定案後</a:t>
            </a:r>
            <a:r>
              <a:rPr lang="zh-TW" altLang="en-US" smtClean="0"/>
              <a:t>找出相關詩作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沈光文</a:t>
            </a:r>
            <a:r>
              <a:rPr lang="zh-TW" altLang="en-US" dirty="0" smtClean="0"/>
              <a:t>、洪棄生、詹作舟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詩作：施梅樵詹作舟</a:t>
            </a:r>
            <a:r>
              <a:rPr lang="en-US" altLang="zh-TW" dirty="0" smtClean="0"/>
              <a:t>-</a:t>
            </a:r>
            <a:r>
              <a:rPr lang="zh-TW" altLang="en-US" dirty="0" smtClean="0"/>
              <a:t>宜書宜畫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55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摘要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398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基本資料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359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生平及相關人際介紹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545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相關學經歷簡介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32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相關文學研究註解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728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詩作元素：寄鶴齋乙未以後披晞集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75E4-D80C-40EE-9A46-7E592C365D0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8901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6CFC0-61FA-4CAA-B3CB-F42A9F3E72F2}" type="datetimeFigureOut">
              <a:rPr lang="zh-TW" altLang="en-US" smtClean="0"/>
              <a:t>2016/3/24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22118-1863-43E5-99F9-FD1D5A195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796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6CFC0-61FA-4CAA-B3CB-F42A9F3E72F2}" type="datetimeFigureOut">
              <a:rPr lang="zh-TW" altLang="en-US" smtClean="0"/>
              <a:t>2016/3/24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22118-1863-43E5-99F9-FD1D5A195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125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6CFC0-61FA-4CAA-B3CB-F42A9F3E72F2}" type="datetimeFigureOut">
              <a:rPr lang="zh-TW" altLang="en-US" smtClean="0"/>
              <a:t>2016/3/24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22118-1863-43E5-99F9-FD1D5A195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44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6CFC0-61FA-4CAA-B3CB-F42A9F3E72F2}" type="datetimeFigureOut">
              <a:rPr lang="zh-TW" altLang="en-US" smtClean="0"/>
              <a:t>2016/3/24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22118-1863-43E5-99F9-FD1D5A195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19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6CFC0-61FA-4CAA-B3CB-F42A9F3E72F2}" type="datetimeFigureOut">
              <a:rPr lang="zh-TW" altLang="en-US" smtClean="0"/>
              <a:t>2016/3/24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22118-1863-43E5-99F9-FD1D5A195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4589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6CFC0-61FA-4CAA-B3CB-F42A9F3E72F2}" type="datetimeFigureOut">
              <a:rPr lang="zh-TW" altLang="en-US" smtClean="0"/>
              <a:t>2016/3/24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22118-1863-43E5-99F9-FD1D5A195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742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6CFC0-61FA-4CAA-B3CB-F42A9F3E72F2}" type="datetimeFigureOut">
              <a:rPr lang="zh-TW" altLang="en-US" smtClean="0"/>
              <a:t>2016/3/24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22118-1863-43E5-99F9-FD1D5A195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633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6CFC0-61FA-4CAA-B3CB-F42A9F3E72F2}" type="datetimeFigureOut">
              <a:rPr lang="zh-TW" altLang="en-US" smtClean="0"/>
              <a:t>2016/3/24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22118-1863-43E5-99F9-FD1D5A195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338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6CFC0-61FA-4CAA-B3CB-F42A9F3E72F2}" type="datetimeFigureOut">
              <a:rPr lang="zh-TW" altLang="en-US" smtClean="0"/>
              <a:t>2016/3/24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22118-1863-43E5-99F9-FD1D5A195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3349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6CFC0-61FA-4CAA-B3CB-F42A9F3E72F2}" type="datetimeFigureOut">
              <a:rPr lang="zh-TW" altLang="en-US" smtClean="0"/>
              <a:t>2016/3/24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22118-1863-43E5-99F9-FD1D5A195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355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6CFC0-61FA-4CAA-B3CB-F42A9F3E72F2}" type="datetimeFigureOut">
              <a:rPr lang="zh-TW" altLang="en-US" smtClean="0"/>
              <a:t>2016/3/24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22118-1863-43E5-99F9-FD1D5A195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26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6CFC0-61FA-4CAA-B3CB-F42A9F3E72F2}" type="datetimeFigureOut">
              <a:rPr lang="zh-TW" altLang="en-US" smtClean="0"/>
              <a:t>2016/3/24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22118-1863-43E5-99F9-FD1D5A195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80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940784" y="242088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endParaRPr lang="en-US" altLang="zh-TW" sz="6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設計修改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308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" y="0"/>
            <a:ext cx="914256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1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" y="0"/>
            <a:ext cx="9142569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3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" y="0"/>
            <a:ext cx="914256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6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" y="0"/>
            <a:ext cx="9142568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5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" y="0"/>
            <a:ext cx="9142567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9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" y="0"/>
            <a:ext cx="9142567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5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" y="0"/>
            <a:ext cx="9142565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1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" y="0"/>
            <a:ext cx="9142565" cy="68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2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" y="0"/>
            <a:ext cx="9142564" cy="68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6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940783" y="2420888"/>
            <a:ext cx="32624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詩作</a:t>
            </a:r>
            <a:endParaRPr lang="en-US" altLang="zh-TW" sz="6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頁面設計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582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8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" y="0"/>
            <a:ext cx="914256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7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" y="0"/>
            <a:ext cx="9142569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7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" y="0"/>
            <a:ext cx="914256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5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" y="0"/>
            <a:ext cx="9142568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1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" y="0"/>
            <a:ext cx="9142567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4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" y="0"/>
            <a:ext cx="9142567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9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" y="0"/>
            <a:ext cx="9142565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1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" y="0"/>
            <a:ext cx="9142565" cy="68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7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" y="0"/>
            <a:ext cx="9142564" cy="68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9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940783" y="2420888"/>
            <a:ext cx="32624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詩社</a:t>
            </a:r>
            <a:endParaRPr lang="en-US" altLang="zh-TW" sz="6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頁面設計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743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7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" y="0"/>
            <a:ext cx="9142569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3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" y="0"/>
            <a:ext cx="914256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" y="0"/>
            <a:ext cx="9142568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2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" y="0"/>
            <a:ext cx="9142567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3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" y="0"/>
            <a:ext cx="9142567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6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" y="0"/>
            <a:ext cx="9142565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" y="0"/>
            <a:ext cx="9142565" cy="68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3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" y="0"/>
            <a:ext cx="9142564" cy="68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1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" y="0"/>
            <a:ext cx="9142564" cy="68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1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" y="0"/>
            <a:ext cx="9142563" cy="68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9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" y="0"/>
            <a:ext cx="914256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05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" y="0"/>
            <a:ext cx="9142563" cy="68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8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" y="0"/>
            <a:ext cx="9142569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77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" y="0"/>
            <a:ext cx="914256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0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" y="0"/>
            <a:ext cx="9142568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70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940783" y="2420888"/>
            <a:ext cx="32624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詩人</a:t>
            </a:r>
            <a:endParaRPr lang="en-US" altLang="zh-TW" sz="6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頁面設計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586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3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177</Words>
  <Application>Microsoft Office PowerPoint</Application>
  <PresentationFormat>如螢幕大小 (4:3)</PresentationFormat>
  <Paragraphs>57</Paragraphs>
  <Slides>40</Slides>
  <Notes>23</Notes>
  <HiddenSlides>4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1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Mru</dc:creator>
  <cp:lastModifiedBy>Mru</cp:lastModifiedBy>
  <cp:revision>10</cp:revision>
  <dcterms:created xsi:type="dcterms:W3CDTF">2016-03-24T02:32:57Z</dcterms:created>
  <dcterms:modified xsi:type="dcterms:W3CDTF">2016-03-24T07:36:13Z</dcterms:modified>
</cp:coreProperties>
</file>